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4BE6D7-D194-AE0C-542A-8D821DEC9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70080D2-67C3-C54D-81E9-F586271FC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B97511-D86B-AAAE-6625-9494115C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932168-E435-DDBC-2BCA-926B5C0C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9F29EF-FA1A-EDC9-4933-B3755273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08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4ECDA0-E629-5908-186B-D93A8DDB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E92486-167F-0C21-A72C-E67FA7C30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69F6E4-C6E3-AEC7-2817-C103D56E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942CF-0CFE-19FE-E326-B479B723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51DED1-C120-A89A-85D1-B40B1939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06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11540C6-137D-A919-7FB3-76BC997AD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547BF7-B13F-98B4-CEF9-E5A1477D1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D397CF-11BA-9DB9-74BD-20FF851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04D4B1-BD2C-7EAE-E3CA-CE281C57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B9C49F-86A8-4BF5-00BA-AB01628E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0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CB1865-E038-A763-E009-2DE74DB9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91A8E0-CF98-8DD8-A598-E47821AD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67831E-0C28-20A0-0A49-3EC5FD02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BEF3A4-10CE-B4F6-AC4E-33B4501C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B35F8-9946-61F5-5902-27A81660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86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7D0052-38E1-437C-5C6E-56FDB5FD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01F8B2-64E6-7895-D9CD-1B34D7B42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333305-363B-4654-52D7-53BAE8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EAAA3E-B598-5731-36DA-C99B5375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9CD63-ECA4-A4C8-C098-FE1136F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23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F8801E-9EC3-54CD-206F-5B1EBBAB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A6B76-C9E5-6522-D63A-F649828EF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AFA50F-F8FD-1ECD-FDD2-95A8139E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C750FE-8EAF-DA6A-0970-321DB1D6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AE1DD3-F73B-155D-C6E5-2DAA49D4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3C813B-14D3-3163-2B7E-C0597CD5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96227-4F62-2756-DD8B-DDEB1E98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CDE4F2-3B10-B38F-AB93-A8D48B799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026EA4-1F5B-A97D-C26C-E15D617E6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EB6462E-D878-6C18-3B67-B19C7C205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FD1BC84-7899-A073-189E-1D0F29FD7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F49D3CD-0B0D-D03C-E979-6FC9AB60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C21A3B8-3D4E-E450-D227-C92FDE24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37A509-A1F3-9853-CB73-830282C8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97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189775-D069-AFB5-13F1-C2D58CD1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C92218-A05C-35BE-B2AC-64B1816F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DF01B4-24A2-5594-C482-7B8F26A7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56A361-61B1-713B-13F4-26FFBAA8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21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F82629-1A8D-1AE2-A290-250D7747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890E25-1C54-B679-D72A-9C2E70E1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2C2E83-1AE4-ED2C-A383-704769BE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9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47592A-DD93-C7C4-D127-8A6AF6AE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6AF8F5-3C24-2F00-D8D6-72418C62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2C808A-1BDC-AAF4-47B2-ADB73A0BE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5C1712-48EE-F163-EFCA-F1F90C40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37EE75-EE5C-E717-54AB-D6678941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EAF7D1-62EE-E32F-1C96-E95A92AF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0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00EBC-2BDB-D943-B515-C039B08C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1D57EE-F240-8E44-CFDA-57F2B1953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A4C82E-5753-2E63-F59F-2E4D9D0F3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ACA6BF-D8C6-1B19-360A-0541F154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162FA1-42A9-7112-59B7-9457F956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F2A961-7F68-4F25-7BA6-1086253C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01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244340-9A05-6272-F2F4-09DF7666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8C606E-1B10-5E13-0855-48A7C13FB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A29C91-B509-6906-7636-FB8EF285D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68DF-F7C6-45C7-B7EB-3624493565B5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B2D924-F5BE-0160-1B64-96318904B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49B794-F4C4-DB3F-E3F4-85D341618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5252-53FF-4FD7-B12F-6FBF007794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0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F267C-39C8-DEC0-50FE-F18854A69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981" y="406400"/>
            <a:ext cx="9144000" cy="2387600"/>
          </a:xfrm>
        </p:spPr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Waveform</a:t>
            </a:r>
            <a:b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and Processing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37B939-669C-C0CF-419C-A6D8EC9C5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05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C4B08-7930-DA06-3253-E4CB5D5C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20" y="276459"/>
            <a:ext cx="9122434" cy="64129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DE178F6-4766-F83D-E5D6-BA0F4B511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5264" y="1256221"/>
            <a:ext cx="5419256" cy="2505346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C45CA4B-6986-121A-9FB4-FD63F928A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5" y="1357133"/>
            <a:ext cx="6103436" cy="443406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40E60B-9014-A2C6-772E-5307D0063B2D}"/>
              </a:ext>
            </a:extLst>
          </p:cNvPr>
          <p:cNvSpPr txBox="1"/>
          <p:nvPr/>
        </p:nvSpPr>
        <p:spPr>
          <a:xfrm>
            <a:off x="173965" y="152341"/>
            <a:ext cx="19193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Recording</a:t>
            </a:r>
            <a:endParaRPr kumimoji="1" lang="ja-JP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8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コンテンツ プレースホルダー 18">
            <a:extLst>
              <a:ext uri="{FF2B5EF4-FFF2-40B4-BE49-F238E27FC236}">
                <a16:creationId xmlns:a16="http://schemas.microsoft.com/office/drawing/2014/main" id="{8DAEDDC6-C394-FA63-3338-0D24A2784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188" y="2008592"/>
            <a:ext cx="8238571" cy="4634197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50FFEB2-F2C7-56AB-D8BF-92B63BED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494" y="152341"/>
            <a:ext cx="8616350" cy="63553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Playback of BIN files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CC43671-0141-2E16-D589-C10FBC23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" y="3453598"/>
            <a:ext cx="3445317" cy="318919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F0D15A7-0996-D22B-4F46-0EF652576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09" y="1105096"/>
            <a:ext cx="2241039" cy="209038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7E56F838-7FEA-2B0A-BE28-3548BD9BC3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12167" y="2835216"/>
            <a:ext cx="1880558" cy="1328466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矢印: 右 12">
            <a:extLst>
              <a:ext uri="{FF2B5EF4-FFF2-40B4-BE49-F238E27FC236}">
                <a16:creationId xmlns:a16="http://schemas.microsoft.com/office/drawing/2014/main" id="{F2C2A3D5-277F-01D8-04C4-A023DF2F468B}"/>
              </a:ext>
            </a:extLst>
          </p:cNvPr>
          <p:cNvSpPr/>
          <p:nvPr/>
        </p:nvSpPr>
        <p:spPr>
          <a:xfrm>
            <a:off x="2918255" y="2559170"/>
            <a:ext cx="840418" cy="29329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AD02B8-456E-9D52-F3C3-8A5DB68F0FCF}"/>
              </a:ext>
            </a:extLst>
          </p:cNvPr>
          <p:cNvSpPr txBox="1"/>
          <p:nvPr/>
        </p:nvSpPr>
        <p:spPr>
          <a:xfrm>
            <a:off x="5215830" y="2562683"/>
            <a:ext cx="52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154B8E-3743-08B4-F3C0-A4C33F55CA4A}"/>
              </a:ext>
            </a:extLst>
          </p:cNvPr>
          <p:cNvSpPr txBox="1"/>
          <p:nvPr/>
        </p:nvSpPr>
        <p:spPr>
          <a:xfrm>
            <a:off x="2012554" y="3126275"/>
            <a:ext cx="52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AD4523E-7F71-2831-0CAF-1A9D8A52F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863" y="910085"/>
            <a:ext cx="2867425" cy="210531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85D3E42-44F5-2798-2CA7-81FDA5A9C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143" y="4502057"/>
            <a:ext cx="2678620" cy="224424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233B75-7B42-D832-E008-7318104AAED9}"/>
              </a:ext>
            </a:extLst>
          </p:cNvPr>
          <p:cNvSpPr txBox="1"/>
          <p:nvPr/>
        </p:nvSpPr>
        <p:spPr>
          <a:xfrm>
            <a:off x="9325736" y="1393491"/>
            <a:ext cx="234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number of event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58E2B1-A2DB-4808-C02F-DC34D518A891}"/>
              </a:ext>
            </a:extLst>
          </p:cNvPr>
          <p:cNvSpPr txBox="1"/>
          <p:nvPr/>
        </p:nvSpPr>
        <p:spPr>
          <a:xfrm>
            <a:off x="10263141" y="5624181"/>
            <a:ext cx="16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SEG2 files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3ED515F-F71E-4C96-6776-498FD6836F2E}"/>
              </a:ext>
            </a:extLst>
          </p:cNvPr>
          <p:cNvSpPr txBox="1"/>
          <p:nvPr/>
        </p:nvSpPr>
        <p:spPr>
          <a:xfrm>
            <a:off x="173965" y="152341"/>
            <a:ext cx="19193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management</a:t>
            </a:r>
            <a:endParaRPr kumimoji="1" lang="ja-JP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8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3C5666-58A7-E4D8-170C-0BA84EDD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429" y="152400"/>
            <a:ext cx="6546011" cy="727554"/>
          </a:xfrm>
        </p:spPr>
        <p:txBody>
          <a:bodyPr/>
          <a:lstStyle/>
          <a:p>
            <a:pPr algn="ctr"/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AEsolPro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10FE319-B90C-A904-7D90-C67CA5FDE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514" y="1846204"/>
            <a:ext cx="8638924" cy="485939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B2A307-A9F6-84A3-1A0B-F4B509808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7" y="4645312"/>
            <a:ext cx="3181928" cy="12344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DB58DA-5EB6-804A-23EB-568761C57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67" y="2369389"/>
            <a:ext cx="3133078" cy="2114943"/>
          </a:xfrm>
          <a:prstGeom prst="rect">
            <a:avLst/>
          </a:prstGeom>
        </p:spPr>
      </p:pic>
      <p:cxnSp>
        <p:nvCxnSpPr>
          <p:cNvPr id="10" name="コネクタ: 曲線 9">
            <a:extLst>
              <a:ext uri="{FF2B5EF4-FFF2-40B4-BE49-F238E27FC236}">
                <a16:creationId xmlns:a16="http://schemas.microsoft.com/office/drawing/2014/main" id="{3B46184C-9278-27CF-3618-169D120984F6}"/>
              </a:ext>
            </a:extLst>
          </p:cNvPr>
          <p:cNvCxnSpPr>
            <a:cxnSpLocks/>
          </p:cNvCxnSpPr>
          <p:nvPr/>
        </p:nvCxnSpPr>
        <p:spPr>
          <a:xfrm rot="5400000">
            <a:off x="1532490" y="4384955"/>
            <a:ext cx="1547003" cy="586874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51C62F6-70F2-8AD5-31A2-9B3D3A61ACE2}"/>
              </a:ext>
            </a:extLst>
          </p:cNvPr>
          <p:cNvSpPr/>
          <p:nvPr/>
        </p:nvSpPr>
        <p:spPr>
          <a:xfrm>
            <a:off x="3269312" y="3748090"/>
            <a:ext cx="840418" cy="29329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A0D37D-7520-05F2-4141-92426C11E6CD}"/>
              </a:ext>
            </a:extLst>
          </p:cNvPr>
          <p:cNvSpPr txBox="1"/>
          <p:nvPr/>
        </p:nvSpPr>
        <p:spPr>
          <a:xfrm>
            <a:off x="5215830" y="2562683"/>
            <a:ext cx="52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C46E03-6119-5F06-1BB1-6D01438F9ECA}"/>
              </a:ext>
            </a:extLst>
          </p:cNvPr>
          <p:cNvSpPr txBox="1"/>
          <p:nvPr/>
        </p:nvSpPr>
        <p:spPr>
          <a:xfrm>
            <a:off x="1488942" y="4788298"/>
            <a:ext cx="52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D4F2AE2-C30A-314B-B846-8CCB728C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495" y="881235"/>
            <a:ext cx="3197901" cy="36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8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0A79B83-DAC7-D3ED-ADCD-B3BEE2808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880" y="1920382"/>
            <a:ext cx="3777534" cy="4351338"/>
          </a:xfr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9C039F7-CAFC-75CE-FC41-C2CE2C47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表示時間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AEsolPro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171372-7A6A-9A86-5D18-BF32721EC034}"/>
              </a:ext>
            </a:extLst>
          </p:cNvPr>
          <p:cNvSpPr txBox="1"/>
          <p:nvPr/>
        </p:nvSpPr>
        <p:spPr>
          <a:xfrm>
            <a:off x="4415138" y="2824293"/>
            <a:ext cx="52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2703BF-99AF-D905-7E10-A467E5E42CEA}"/>
              </a:ext>
            </a:extLst>
          </p:cNvPr>
          <p:cNvSpPr txBox="1"/>
          <p:nvPr/>
        </p:nvSpPr>
        <p:spPr>
          <a:xfrm>
            <a:off x="3535682" y="2562683"/>
            <a:ext cx="52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E20A9A-E70E-63E0-8B21-5D8608DC6B86}"/>
              </a:ext>
            </a:extLst>
          </p:cNvPr>
          <p:cNvSpPr txBox="1"/>
          <p:nvPr/>
        </p:nvSpPr>
        <p:spPr>
          <a:xfrm>
            <a:off x="5878385" y="2013575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ja-JP" altLang="en-US" dirty="0"/>
              <a:t>開始時間を指定</a:t>
            </a:r>
            <a:endParaRPr kumimoji="1" lang="en-US" altLang="ja-JP" dirty="0"/>
          </a:p>
          <a:p>
            <a:pPr marL="342900" indent="-342900">
              <a:buFont typeface="+mj-ea"/>
              <a:buAutoNum type="circleNumDbPlain"/>
            </a:pPr>
            <a:r>
              <a:rPr lang="ja-JP" altLang="en-US" dirty="0"/>
              <a:t>時間軸の長さを指定</a:t>
            </a:r>
            <a:endParaRPr kumimoji="1" lang="en-US" altLang="ja-JP" dirty="0"/>
          </a:p>
          <a:p>
            <a:pPr marL="342900" indent="-342900">
              <a:buFont typeface="+mj-ea"/>
              <a:buAutoNum type="circleNumDbPlain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721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D82ED-CC55-2634-56A4-445E7634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64" y="186846"/>
            <a:ext cx="5774209" cy="733305"/>
          </a:xfrm>
        </p:spPr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buffer overrun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89E0B11-2129-0897-901F-A7D3B4C25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57" y="968733"/>
            <a:ext cx="5664074" cy="5524081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FC4E18-C149-58B4-2AA4-BA20E050A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6127"/>
            <a:ext cx="5532408" cy="304431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61D5BA-FA44-DC41-EEF8-48A52AF79A0B}"/>
              </a:ext>
            </a:extLst>
          </p:cNvPr>
          <p:cNvSpPr txBox="1"/>
          <p:nvPr/>
        </p:nvSpPr>
        <p:spPr>
          <a:xfrm>
            <a:off x="6706939" y="319986"/>
            <a:ext cx="4635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4096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-&gt;8192 B</a:t>
            </a:r>
          </a:p>
          <a:p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FiFO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-Multi 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2048   !&lt;=8192 for Win32</a:t>
            </a: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On-board Buffer 4GS -&gt; 65536 Events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E5F0BE-A993-B32F-CE7C-3AF4D9510F25}"/>
              </a:ext>
            </a:extLst>
          </p:cNvPr>
          <p:cNvSpPr txBox="1"/>
          <p:nvPr/>
        </p:nvSpPr>
        <p:spPr>
          <a:xfrm>
            <a:off x="6659592" y="5353074"/>
            <a:ext cx="4304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multi mode M=65536 events</a:t>
            </a:r>
          </a:p>
          <a:p>
            <a:r>
              <a:rPr lang="en-US" altLang="ja-JP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best choice right now!?</a:t>
            </a:r>
            <a:endParaRPr kumimoji="1" lang="ja-JP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B06C41-06F7-CBAE-8DC6-1F88C878E96A}"/>
              </a:ext>
            </a:extLst>
          </p:cNvPr>
          <p:cNvSpPr txBox="1"/>
          <p:nvPr/>
        </p:nvSpPr>
        <p:spPr>
          <a:xfrm>
            <a:off x="7944114" y="108942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uint64 </a:t>
            </a:r>
            <a:r>
              <a:rPr lang="en-US" altLang="ja-JP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llDataBufLen</a:t>
            </a:r>
            <a:r>
              <a:rPr lang="en-US" altLang="ja-JP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4096 * 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2048</a:t>
            </a:r>
            <a:r>
              <a:rPr lang="en-US" altLang="ja-JP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2 * 4;	</a:t>
            </a:r>
          </a:p>
          <a:p>
            <a:r>
              <a:rPr lang="en-US" altLang="ja-JP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uint64 </a:t>
            </a:r>
            <a:r>
              <a:rPr lang="en-US" altLang="ja-JP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llDataNotify</a:t>
            </a:r>
            <a:r>
              <a:rPr lang="en-US" altLang="ja-JP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4096 * 128 * 2 * 4;	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373FF9-E992-6591-15F1-1556BEEA75C8}"/>
              </a:ext>
            </a:extLst>
          </p:cNvPr>
          <p:cNvSpPr txBox="1"/>
          <p:nvPr/>
        </p:nvSpPr>
        <p:spPr>
          <a:xfrm>
            <a:off x="7394537" y="4291079"/>
            <a:ext cx="46352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理解できないのは</a:t>
            </a:r>
            <a:b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なぜオンボードバッファー余裕あるのに</a:t>
            </a:r>
            <a:endParaRPr lang="en-US" altLang="ja-JP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 Overrun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になる？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238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116</Words>
  <Application>Microsoft Office PowerPoint</Application>
  <PresentationFormat>ワイド画面</PresentationFormat>
  <Paragraphs>27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游ゴシック</vt:lpstr>
      <vt:lpstr>游ゴシック Light</vt:lpstr>
      <vt:lpstr>宋体</vt:lpstr>
      <vt:lpstr>Arial</vt:lpstr>
      <vt:lpstr>Times New Roman</vt:lpstr>
      <vt:lpstr>Office テーマ</vt:lpstr>
      <vt:lpstr>AE Waveform Recording and Processing</vt:lpstr>
      <vt:lpstr>Spectrum</vt:lpstr>
      <vt:lpstr>Playback of BIN files</vt:lpstr>
      <vt:lpstr>AEsolPro</vt:lpstr>
      <vt:lpstr>表示時間AEsolPro</vt:lpstr>
      <vt:lpstr>Why buffer overrun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X.L. Lei</dc:creator>
  <cp:lastModifiedBy>X.L. Lei</cp:lastModifiedBy>
  <cp:revision>6</cp:revision>
  <dcterms:created xsi:type="dcterms:W3CDTF">2025-03-12T06:28:39Z</dcterms:created>
  <dcterms:modified xsi:type="dcterms:W3CDTF">2025-03-16T06:46:34Z</dcterms:modified>
</cp:coreProperties>
</file>